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61" r:id="rId28"/>
    <p:sldId id="262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2"/>
    <p:restoredTop sz="94648"/>
  </p:normalViewPr>
  <p:slideViewPr>
    <p:cSldViewPr snapToGrid="0">
      <p:cViewPr varScale="1">
        <p:scale>
          <a:sx n="156" d="100"/>
          <a:sy n="156" d="100"/>
        </p:scale>
        <p:origin x="20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</a:t>
                      </a:r>
                      <a:r>
                        <a:rPr lang="en-AU" sz="1200"/>
                        <a:t>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863</Words>
  <Application>Microsoft Macintosh PowerPoint</Application>
  <PresentationFormat>On-screen Show (16:9)</PresentationFormat>
  <Paragraphs>139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Pickup info (Trello screenshot)</vt:lpstr>
      <vt:lpstr>Component 4 v1-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17</cp:revision>
  <dcterms:modified xsi:type="dcterms:W3CDTF">2022-02-28T21:39:22Z</dcterms:modified>
</cp:coreProperties>
</file>